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600a0a7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600a0a7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0" y="1431525"/>
            <a:ext cx="6504000" cy="36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122225" y="453200"/>
            <a:ext cx="3190800" cy="214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2573253" y="57594"/>
            <a:ext cx="4870200" cy="5085900"/>
          </a:xfrm>
          <a:prstGeom prst="snip1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" name="Google Shape;16;p2"/>
          <p:cNvSpPr/>
          <p:nvPr/>
        </p:nvSpPr>
        <p:spPr>
          <a:xfrm rot="-5400000">
            <a:off x="4346" y="304489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540471" y="6918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2" name="Google Shape;142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Google Shape;168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2" name="Google Shape;172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6" name="Google Shape;176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9" name="Google Shape;17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0" name="Google Shape;180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6" name="Google Shape;186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5" name="Google Shape;205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6" name="Google Shape;20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7" name="Google Shape;207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4" name="Google Shape;214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5" name="Google Shape;21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8" name="Google Shape;218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3" name="Google Shape;223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0" name="Google Shape;20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6" name="Google Shape;46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" name="Google Shape;6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2" name="Google Shape;72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8" name="Google Shape;98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1" name="Google Shape;121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1" name="Google Shape;131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5" Type="http://schemas.openxmlformats.org/officeDocument/2006/relationships/slide" Target="/ppt/slides/slide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www.youtube.com/playlist?list=PLXMo6OQ4kx_RjLimctzurHcc-dzN6jP6J" TargetMode="External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ctrTitle"/>
          </p:nvPr>
        </p:nvSpPr>
        <p:spPr>
          <a:xfrm>
            <a:off x="4180750" y="1782300"/>
            <a:ext cx="48102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GECOLA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Sistema de Gerenciamento de Contratos de Locação de Aeronave</a:t>
            </a:r>
            <a:endParaRPr sz="1600"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melhor ferramenta para sua empresa de leasing aeronáutico</a:t>
            </a:r>
            <a:endParaRPr/>
          </a:p>
        </p:txBody>
      </p:sp>
      <p:pic>
        <p:nvPicPr>
          <p:cNvPr id="231" name="Google Shape;2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650" y="1862750"/>
            <a:ext cx="1110650" cy="1110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95250">
              <a:schemeClr val="accent4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/>
        </p:nvSpPr>
        <p:spPr>
          <a:xfrm>
            <a:off x="1294300" y="3492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5" y="2064600"/>
            <a:ext cx="32754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1891850"/>
            <a:ext cx="36276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Visão geral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Entender o problema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 do GECOLA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Público-alvo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QR-code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Visão geral</a:t>
            </a:r>
            <a:endParaRPr sz="2800"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Desde a década de 1990, o transporte aéreo de passageiros no Brasil tem crescido aproximadamente 35% por década e o setor de </a:t>
            </a:r>
            <a:r>
              <a:rPr i="1" lang="pt-BR" sz="1800">
                <a:latin typeface="Montserrat"/>
                <a:ea typeface="Montserrat"/>
                <a:cs typeface="Montserrat"/>
                <a:sym typeface="Montserrat"/>
              </a:rPr>
              <a:t>leasing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de aeronaves saltou de 15% da frota sendo alugada, na década de 1970, para 75% da frota sendo alugada, em 2023.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Entender o problema</a:t>
            </a:r>
            <a:endParaRPr sz="2800"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167625" y="1603650"/>
            <a:ext cx="6740100" cy="19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Os cadastros de clientes, colaboradores, aeronaves e contratos de locação atualmente são efetuados em papel, com auxílio de planilhas Excel.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Objetivo do GECOLA</a:t>
            </a:r>
            <a:endParaRPr sz="2800"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4188000" y="1227600"/>
            <a:ext cx="4318500" cy="305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pt-BR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pt-BR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acilitar o controle cadastral</a:t>
            </a: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colaboradores (administradores, gerentes e funcionários), clientes e aeronaves da frota da empresa.</a:t>
            </a:r>
            <a:b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pt-BR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Otimizar a gestão dos contratos</a:t>
            </a: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os colaboradores cadastram, referentes à locação dessas aeronaves pelos clientes.</a:t>
            </a:r>
            <a:b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pt-BR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 uma solução</a:t>
            </a: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leve, visual, eficaz e de baixo custo, em VB com backend de dados hospedado em SQL Server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Público-alvo</a:t>
            </a:r>
            <a:endParaRPr sz="2800"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258650" y="1418900"/>
            <a:ext cx="52554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Empresas do setor de leasing de aeronaves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pSp>
        <p:nvGrpSpPr>
          <p:cNvPr id="266" name="Google Shape;266;p22"/>
          <p:cNvGrpSpPr/>
          <p:nvPr/>
        </p:nvGrpSpPr>
        <p:grpSpPr>
          <a:xfrm>
            <a:off x="5908864" y="2286763"/>
            <a:ext cx="2510771" cy="1718080"/>
            <a:chOff x="4547087" y="1534699"/>
            <a:chExt cx="4273653" cy="2924391"/>
          </a:xfrm>
        </p:grpSpPr>
        <p:grpSp>
          <p:nvGrpSpPr>
            <p:cNvPr id="267" name="Google Shape;267;p22"/>
            <p:cNvGrpSpPr/>
            <p:nvPr/>
          </p:nvGrpSpPr>
          <p:grpSpPr>
            <a:xfrm>
              <a:off x="4547087" y="1535165"/>
              <a:ext cx="4273653" cy="2923926"/>
              <a:chOff x="4547087" y="1535165"/>
              <a:chExt cx="4273653" cy="2923926"/>
            </a:xfrm>
          </p:grpSpPr>
          <p:sp>
            <p:nvSpPr>
              <p:cNvPr id="268" name="Google Shape;268;p22"/>
              <p:cNvSpPr/>
              <p:nvPr/>
            </p:nvSpPr>
            <p:spPr>
              <a:xfrm>
                <a:off x="4548440" y="1563490"/>
                <a:ext cx="4272300" cy="2895600"/>
              </a:xfrm>
              <a:prstGeom prst="roundRect">
                <a:avLst>
                  <a:gd fmla="val 4551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>
                <a:off x="4547087" y="1535165"/>
                <a:ext cx="4272300" cy="2895600"/>
              </a:xfrm>
              <a:prstGeom prst="roundRect">
                <a:avLst>
                  <a:gd fmla="val 4551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 rot="5400000">
                <a:off x="4414596" y="2956316"/>
                <a:ext cx="579900" cy="810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271" name="Google Shape;271;p22"/>
            <p:cNvPicPr preferRelativeResize="0"/>
            <p:nvPr/>
          </p:nvPicPr>
          <p:blipFill rotWithShape="1">
            <a:blip r:embed="rId3">
              <a:alphaModFix/>
            </a:blip>
            <a:srcRect b="22550" l="42865" r="29044" t="35258"/>
            <a:stretch/>
          </p:blipFill>
          <p:spPr>
            <a:xfrm rot="5400000">
              <a:off x="5295271" y="1097449"/>
              <a:ext cx="2895600" cy="377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ciclo</a:t>
            </a:r>
            <a:endParaRPr/>
          </a:p>
        </p:txBody>
      </p:sp>
      <p:sp>
        <p:nvSpPr>
          <p:cNvPr id="277" name="Google Shape;277;p23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Colaborador</a:t>
            </a: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/>
          </a:p>
        </p:txBody>
      </p:sp>
      <p:sp>
        <p:nvSpPr>
          <p:cNvPr id="280" name="Google Shape;280;p23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endParaRPr/>
          </a:p>
        </p:txBody>
      </p:sp>
      <p:cxnSp>
        <p:nvCxnSpPr>
          <p:cNvPr id="281" name="Google Shape;281;p23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3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3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3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3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90" name="Google Shape;290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3" name="Google Shape;293;p23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94" name="Google Shape;294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7" name="Google Shape;297;p23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98" name="Google Shape;298;p23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1" name="Google Shape;301;p23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02" name="Google Shape;302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 txBox="1"/>
          <p:nvPr/>
        </p:nvSpPr>
        <p:spPr>
          <a:xfrm>
            <a:off x="812750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Acessa o sistema e insere ou atualiza cadastros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812750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Seleciona a aeronave desejada e efetua o pagamento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6548585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Utiliza a aeronave e a devolve para encerramento do contrato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6548585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Recebe o pagamento, reserva a aeronave e ativa o contrato durante o período da reserva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Demonstração no YouTube</a:t>
            </a:r>
            <a:endParaRPr/>
          </a:p>
        </p:txBody>
      </p:sp>
      <p:sp>
        <p:nvSpPr>
          <p:cNvPr id="315" name="Google Shape;315;p24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Acesse nossa playlist para saber mais</a:t>
            </a:r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317" name="Google Shape;317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5" name="Google Shape;325;p24"/>
          <p:cNvPicPr preferRelativeResize="0"/>
          <p:nvPr/>
        </p:nvPicPr>
        <p:blipFill rotWithShape="1">
          <a:blip r:embed="rId3">
            <a:alphaModFix/>
          </a:blip>
          <a:srcRect b="9541" l="0" r="0" t="9533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4">
            <a:hlinkClick r:id="rId4"/>
          </p:cNvPr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24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328" name="Google Shape;328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2" name="Google Shape;332;p24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4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4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335" name="Google Shape;335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9" name="Google Shape;339;p2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0" name="Google Shape;340;p24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42" name="Google Shape;342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24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47" name="Google Shape;347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8" name="Google Shape;348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9" name="Google Shape;349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1" name="Google Shape;351;p24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2" name="Google Shape;352;p24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53" name="Google Shape;353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1" name="Google Shape;361;p24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>
            <p:ph type="title"/>
          </p:nvPr>
        </p:nvSpPr>
        <p:spPr>
          <a:xfrm>
            <a:off x="3508650" y="383725"/>
            <a:ext cx="21267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1199488" y="1000940"/>
            <a:ext cx="7210699" cy="3964883"/>
            <a:chOff x="4066820" y="1553491"/>
            <a:chExt cx="4479808" cy="2604877"/>
          </a:xfrm>
        </p:grpSpPr>
        <p:grpSp>
          <p:nvGrpSpPr>
            <p:cNvPr id="368" name="Google Shape;368;p25"/>
            <p:cNvGrpSpPr/>
            <p:nvPr/>
          </p:nvGrpSpPr>
          <p:grpSpPr>
            <a:xfrm>
              <a:off x="4066820" y="1553491"/>
              <a:ext cx="3159984" cy="2439109"/>
              <a:chOff x="3553042" y="1657806"/>
              <a:chExt cx="3461100" cy="2671532"/>
            </a:xfrm>
          </p:grpSpPr>
          <p:sp>
            <p:nvSpPr>
              <p:cNvPr id="369" name="Google Shape;369;p25"/>
              <p:cNvSpPr/>
              <p:nvPr/>
            </p:nvSpPr>
            <p:spPr>
              <a:xfrm>
                <a:off x="4856024" y="3625653"/>
                <a:ext cx="944700" cy="663300"/>
              </a:xfrm>
              <a:prstGeom prst="trapezoid">
                <a:avLst>
                  <a:gd fmla="val 25000" name="adj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 rot="10800000">
                <a:off x="4953871" y="3681997"/>
                <a:ext cx="400200" cy="606600"/>
              </a:xfrm>
              <a:prstGeom prst="triangle">
                <a:avLst>
                  <a:gd fmla="val 96745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4767796" y="3681816"/>
                <a:ext cx="163500" cy="606600"/>
              </a:xfrm>
              <a:prstGeom prst="triangle">
                <a:avLst>
                  <a:gd fmla="val 98558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 rot="10800000">
                <a:off x="4678237" y="4276102"/>
                <a:ext cx="1210800" cy="456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 rot="10800000">
                <a:off x="4668343" y="4283738"/>
                <a:ext cx="1230600" cy="45600"/>
              </a:xfrm>
              <a:prstGeom prst="roundRect">
                <a:avLst>
                  <a:gd fmla="val 50000" name="adj"/>
                </a:avLst>
              </a:prstGeom>
              <a:solidFill>
                <a:srgbClr val="D9D9D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4926950" y="3681915"/>
                <a:ext cx="42900" cy="5943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3553042" y="1674645"/>
                <a:ext cx="3461100" cy="2014500"/>
              </a:xfrm>
              <a:prstGeom prst="roundRect">
                <a:avLst>
                  <a:gd fmla="val 1882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3553042" y="1657806"/>
                <a:ext cx="3461100" cy="2014500"/>
              </a:xfrm>
              <a:prstGeom prst="roundRect">
                <a:avLst>
                  <a:gd fmla="val 1764" name="adj"/>
                </a:avLst>
              </a:prstGeom>
              <a:solidFill>
                <a:srgbClr val="EFEFE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377" name="Google Shape;377;p25"/>
            <p:cNvPicPr preferRelativeResize="0"/>
            <p:nvPr/>
          </p:nvPicPr>
          <p:blipFill rotWithShape="1">
            <a:blip r:embed="rId3">
              <a:alphaModFix/>
            </a:blip>
            <a:srcRect b="26215" l="45356" r="19582" t="50734"/>
            <a:stretch/>
          </p:blipFill>
          <p:spPr>
            <a:xfrm>
              <a:off x="4115130" y="1605638"/>
              <a:ext cx="3063300" cy="1745700"/>
            </a:xfrm>
            <a:prstGeom prst="rect">
              <a:avLst/>
            </a:prstGeom>
            <a:noFill/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</p:pic>
        <p:sp>
          <p:nvSpPr>
            <p:cNvPr id="378" name="Google Shape;378;p25"/>
            <p:cNvSpPr/>
            <p:nvPr/>
          </p:nvSpPr>
          <p:spPr>
            <a:xfrm flipH="1">
              <a:off x="4114917" y="1606596"/>
              <a:ext cx="3063300" cy="17433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25"/>
            <p:cNvGrpSpPr/>
            <p:nvPr/>
          </p:nvGrpSpPr>
          <p:grpSpPr>
            <a:xfrm>
              <a:off x="6762480" y="2546254"/>
              <a:ext cx="1024386" cy="1522884"/>
              <a:chOff x="6505573" y="2745170"/>
              <a:chExt cx="1122000" cy="1668000"/>
            </a:xfrm>
          </p:grpSpPr>
          <p:sp>
            <p:nvSpPr>
              <p:cNvPr id="380" name="Google Shape;380;p25"/>
              <p:cNvSpPr/>
              <p:nvPr/>
            </p:nvSpPr>
            <p:spPr>
              <a:xfrm>
                <a:off x="6517841" y="2745170"/>
                <a:ext cx="1109700" cy="1668000"/>
              </a:xfrm>
              <a:prstGeom prst="roundRect">
                <a:avLst>
                  <a:gd fmla="val 5402" name="adj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 rot="-5400000">
                <a:off x="6238873" y="3024453"/>
                <a:ext cx="1655400" cy="1122000"/>
              </a:xfrm>
              <a:prstGeom prst="roundRect">
                <a:avLst>
                  <a:gd fmla="val 4551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 rot="-5400000">
                <a:off x="6238873" y="3012061"/>
                <a:ext cx="1655400" cy="1122000"/>
              </a:xfrm>
              <a:prstGeom prst="roundRect">
                <a:avLst>
                  <a:gd fmla="val 4551" name="adj"/>
                </a:avLst>
              </a:prstGeom>
              <a:solidFill>
                <a:srgbClr val="EFEFE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6954127" y="4329594"/>
                <a:ext cx="224700" cy="315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384" name="Google Shape;384;p25"/>
            <p:cNvPicPr preferRelativeResize="0"/>
            <p:nvPr/>
          </p:nvPicPr>
          <p:blipFill rotWithShape="1">
            <a:blip r:embed="rId3">
              <a:alphaModFix/>
            </a:blip>
            <a:srcRect b="16020" l="53168" r="26238" t="53058"/>
            <a:stretch/>
          </p:blipFill>
          <p:spPr>
            <a:xfrm>
              <a:off x="6762097" y="2613771"/>
              <a:ext cx="1024200" cy="1333200"/>
            </a:xfrm>
            <a:prstGeom prst="rect">
              <a:avLst/>
            </a:prstGeom>
            <a:noFill/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</p:pic>
        <p:sp>
          <p:nvSpPr>
            <p:cNvPr id="385" name="Google Shape;385;p25"/>
            <p:cNvSpPr/>
            <p:nvPr/>
          </p:nvSpPr>
          <p:spPr>
            <a:xfrm flipH="1">
              <a:off x="6762011" y="2613990"/>
              <a:ext cx="1024200" cy="13332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" name="Google Shape;386;p25"/>
            <p:cNvGrpSpPr/>
            <p:nvPr/>
          </p:nvGrpSpPr>
          <p:grpSpPr>
            <a:xfrm>
              <a:off x="6405845" y="3121897"/>
              <a:ext cx="520684" cy="1036470"/>
              <a:chOff x="9543736" y="4486132"/>
              <a:chExt cx="570300" cy="1135235"/>
            </a:xfrm>
          </p:grpSpPr>
          <p:sp>
            <p:nvSpPr>
              <p:cNvPr id="387" name="Google Shape;387;p25"/>
              <p:cNvSpPr/>
              <p:nvPr/>
            </p:nvSpPr>
            <p:spPr>
              <a:xfrm>
                <a:off x="9543736" y="4487212"/>
                <a:ext cx="570300" cy="1132800"/>
              </a:xfrm>
              <a:prstGeom prst="roundRect">
                <a:avLst>
                  <a:gd fmla="val 5402" name="adj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 rot="-5400000">
                <a:off x="9265568" y="4772968"/>
                <a:ext cx="1126800" cy="570000"/>
              </a:xfrm>
              <a:prstGeom prst="roundRect">
                <a:avLst>
                  <a:gd fmla="val 4551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 rot="-5400000">
                <a:off x="9265568" y="4764532"/>
                <a:ext cx="1126800" cy="570000"/>
              </a:xfrm>
              <a:prstGeom prst="roundRect">
                <a:avLst>
                  <a:gd fmla="val 4551" name="adj"/>
                </a:avLst>
              </a:prstGeom>
              <a:solidFill>
                <a:srgbClr val="EFEFE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9736876" y="5519757"/>
                <a:ext cx="186300" cy="303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391" name="Google Shape;391;p25"/>
            <p:cNvPicPr preferRelativeResize="0"/>
            <p:nvPr/>
          </p:nvPicPr>
          <p:blipFill rotWithShape="1">
            <a:blip r:embed="rId3">
              <a:alphaModFix/>
            </a:blip>
            <a:srcRect b="36733" l="41330" r="47980" t="42211"/>
            <a:stretch/>
          </p:blipFill>
          <p:spPr>
            <a:xfrm>
              <a:off x="6405412" y="3121559"/>
              <a:ext cx="520500" cy="888900"/>
            </a:xfrm>
            <a:prstGeom prst="round2SameRect">
              <a:avLst>
                <a:gd fmla="val 4129" name="adj1"/>
                <a:gd fmla="val 0" name="adj2"/>
              </a:avLst>
            </a:prstGeom>
            <a:noFill/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</p:pic>
        <p:sp>
          <p:nvSpPr>
            <p:cNvPr id="392" name="Google Shape;392;p25"/>
            <p:cNvSpPr/>
            <p:nvPr/>
          </p:nvSpPr>
          <p:spPr>
            <a:xfrm flipH="1">
              <a:off x="6405284" y="3142709"/>
              <a:ext cx="520500" cy="8679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25"/>
            <p:cNvGrpSpPr/>
            <p:nvPr/>
          </p:nvGrpSpPr>
          <p:grpSpPr>
            <a:xfrm>
              <a:off x="7564804" y="3443361"/>
              <a:ext cx="455496" cy="692277"/>
              <a:chOff x="7384375" y="3728000"/>
              <a:chExt cx="498900" cy="758244"/>
            </a:xfrm>
          </p:grpSpPr>
          <p:sp>
            <p:nvSpPr>
              <p:cNvPr id="394" name="Google Shape;394;p25"/>
              <p:cNvSpPr/>
              <p:nvPr/>
            </p:nvSpPr>
            <p:spPr>
              <a:xfrm rot="10800000">
                <a:off x="7475552" y="4233644"/>
                <a:ext cx="316500" cy="2526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 rot="5400000">
                <a:off x="7506587" y="4276887"/>
                <a:ext cx="140700" cy="201900"/>
              </a:xfrm>
              <a:prstGeom prst="triangle">
                <a:avLst>
                  <a:gd fmla="val 27359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7475548" y="3728000"/>
                <a:ext cx="316500" cy="2526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7384375" y="3860325"/>
                <a:ext cx="498900" cy="498900"/>
              </a:xfrm>
              <a:prstGeom prst="ellipse">
                <a:avLst/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" name="Google Shape;398;p25"/>
            <p:cNvGrpSpPr/>
            <p:nvPr/>
          </p:nvGrpSpPr>
          <p:grpSpPr>
            <a:xfrm>
              <a:off x="7564836" y="3561758"/>
              <a:ext cx="478081" cy="462776"/>
              <a:chOff x="7384385" y="3857442"/>
              <a:chExt cx="523637" cy="506874"/>
            </a:xfrm>
          </p:grpSpPr>
          <p:sp>
            <p:nvSpPr>
              <p:cNvPr id="399" name="Google Shape;399;p25"/>
              <p:cNvSpPr/>
              <p:nvPr/>
            </p:nvSpPr>
            <p:spPr>
              <a:xfrm>
                <a:off x="7384385" y="3865416"/>
                <a:ext cx="498900" cy="4989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0" name="Google Shape;400;p25"/>
              <p:cNvGrpSpPr/>
              <p:nvPr/>
            </p:nvGrpSpPr>
            <p:grpSpPr>
              <a:xfrm>
                <a:off x="7384385" y="3857442"/>
                <a:ext cx="523637" cy="498900"/>
                <a:chOff x="7384385" y="3857442"/>
                <a:chExt cx="523637" cy="498900"/>
              </a:xfrm>
            </p:grpSpPr>
            <p:sp>
              <p:nvSpPr>
                <p:cNvPr id="401" name="Google Shape;401;p25"/>
                <p:cNvSpPr/>
                <p:nvPr/>
              </p:nvSpPr>
              <p:spPr>
                <a:xfrm>
                  <a:off x="7384385" y="3857442"/>
                  <a:ext cx="498900" cy="4989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  <a:effectLst>
                  <a:outerShdw blurRad="328613" rotWithShape="0" algn="bl" dist="9525">
                    <a:schemeClr val="accent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5"/>
                <p:cNvSpPr/>
                <p:nvPr/>
              </p:nvSpPr>
              <p:spPr>
                <a:xfrm>
                  <a:off x="7856422" y="4081138"/>
                  <a:ext cx="51600" cy="51600"/>
                </a:xfrm>
                <a:prstGeom prst="flowChartDelay">
                  <a:avLst/>
                </a:prstGeom>
                <a:solidFill>
                  <a:srgbClr val="D9D9D9"/>
                </a:solidFill>
                <a:ln>
                  <a:noFill/>
                </a:ln>
                <a:effectLst>
                  <a:outerShdw blurRad="328613" rotWithShape="0" algn="bl" dist="9525">
                    <a:schemeClr val="accent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descr="offset_comp_342327_edited.jpg" id="403" name="Google Shape;403;p25"/>
            <p:cNvPicPr preferRelativeResize="0"/>
            <p:nvPr/>
          </p:nvPicPr>
          <p:blipFill rotWithShape="1">
            <a:blip r:embed="rId3">
              <a:alphaModFix/>
            </a:blip>
            <a:srcRect b="36557" l="48584" r="37425" t="47335"/>
            <a:stretch/>
          </p:blipFill>
          <p:spPr>
            <a:xfrm>
              <a:off x="7591905" y="3590541"/>
              <a:ext cx="400500" cy="39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28613" rotWithShape="0" algn="bl" dist="9525">
                <a:schemeClr val="accent1"/>
              </a:outerShdw>
            </a:effectLst>
          </p:spPr>
        </p:pic>
        <p:grpSp>
          <p:nvGrpSpPr>
            <p:cNvPr id="404" name="Google Shape;404;p25"/>
            <p:cNvGrpSpPr/>
            <p:nvPr/>
          </p:nvGrpSpPr>
          <p:grpSpPr>
            <a:xfrm>
              <a:off x="8110843" y="3443361"/>
              <a:ext cx="435785" cy="692277"/>
              <a:chOff x="7982421" y="3727763"/>
              <a:chExt cx="477311" cy="758244"/>
            </a:xfrm>
          </p:grpSpPr>
          <p:sp>
            <p:nvSpPr>
              <p:cNvPr id="405" name="Google Shape;405;p25"/>
              <p:cNvSpPr/>
              <p:nvPr/>
            </p:nvSpPr>
            <p:spPr>
              <a:xfrm>
                <a:off x="8054507" y="3728825"/>
                <a:ext cx="316500" cy="756600"/>
              </a:xfrm>
              <a:prstGeom prst="roundRect">
                <a:avLst>
                  <a:gd fmla="val 15418" name="adj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 rot="10800000">
                <a:off x="8054264" y="4233407"/>
                <a:ext cx="316500" cy="2526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 rot="5400000">
                <a:off x="8085300" y="4276650"/>
                <a:ext cx="140700" cy="201900"/>
              </a:xfrm>
              <a:prstGeom prst="triangle">
                <a:avLst>
                  <a:gd fmla="val 27359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8054261" y="3727763"/>
                <a:ext cx="316500" cy="2526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7991115" y="3866003"/>
                <a:ext cx="434400" cy="486900"/>
              </a:xfrm>
              <a:prstGeom prst="roundRect">
                <a:avLst>
                  <a:gd fmla="val 12273" name="adj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7982425" y="3884047"/>
                <a:ext cx="451800" cy="499800"/>
              </a:xfrm>
              <a:prstGeom prst="roundRect">
                <a:avLst>
                  <a:gd fmla="val 10240" name="adj"/>
                </a:avLst>
              </a:prstGeom>
              <a:solidFill>
                <a:srgbClr val="99999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8408132" y="4081081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7982421" y="3863888"/>
                <a:ext cx="451800" cy="513900"/>
              </a:xfrm>
              <a:prstGeom prst="roundRect">
                <a:avLst>
                  <a:gd fmla="val 10240" name="adj"/>
                </a:avLst>
              </a:prstGeom>
              <a:solidFill>
                <a:srgbClr val="D9D9D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413" name="Google Shape;413;p25"/>
            <p:cNvPicPr preferRelativeResize="0"/>
            <p:nvPr/>
          </p:nvPicPr>
          <p:blipFill rotWithShape="1">
            <a:blip r:embed="rId3">
              <a:alphaModFix/>
            </a:blip>
            <a:srcRect b="27092" l="49668" r="37351" t="55915"/>
            <a:stretch/>
          </p:blipFill>
          <p:spPr>
            <a:xfrm>
              <a:off x="8127235" y="3586562"/>
              <a:ext cx="379200" cy="429900"/>
            </a:xfrm>
            <a:prstGeom prst="roundRect">
              <a:avLst>
                <a:gd fmla="val 7794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28613" rotWithShape="0" algn="bl" dist="9525">
                <a:schemeClr val="accent1"/>
              </a:outerShdw>
            </a:effectLst>
          </p:spPr>
        </p:pic>
      </p:grpSp>
      <p:pic>
        <p:nvPicPr>
          <p:cNvPr id="414" name="Google Shape;4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425" y="1235700"/>
            <a:ext cx="2316750" cy="2316750"/>
          </a:xfrm>
          <a:prstGeom prst="rect">
            <a:avLst/>
          </a:prstGeom>
          <a:noFill/>
          <a:ln>
            <a:noFill/>
          </a:ln>
          <a:effectLst>
            <a:outerShdw blurRad="928688" rotWithShape="0" algn="bl">
              <a:srgbClr val="008FFF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